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62" r:id="rId5"/>
    <p:sldId id="263" r:id="rId6"/>
    <p:sldId id="264" r:id="rId7"/>
    <p:sldId id="259"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5" d="100"/>
          <a:sy n="65" d="100"/>
        </p:scale>
        <p:origin x="-112" y="-2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GB"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49DCCF4C-F67D-5440-BF62-9098E9665C63}" type="datetimeFigureOut">
              <a:rPr lang="en-US" smtClean="0"/>
              <a:t>17/03/2013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79DC2-9416-5F4D-BCC3-E46AD95B226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49DCCF4C-F67D-5440-BF62-9098E9665C63}" type="datetimeFigureOut">
              <a:rPr lang="en-US" smtClean="0"/>
              <a:t>17/03/2013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379DC2-9416-5F4D-BCC3-E46AD95B226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49DCCF4C-F67D-5440-BF62-9098E9665C63}" type="datetimeFigureOut">
              <a:rPr lang="en-US" smtClean="0"/>
              <a:t>17/03/2013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379DC2-9416-5F4D-BCC3-E46AD95B226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GB"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GB"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94379DC2-9416-5F4D-BCC3-E46AD95B226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GB"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79DC2-9416-5F4D-BCC3-E46AD95B226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GB"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94379DC2-9416-5F4D-BCC3-E46AD95B226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GB"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GB"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94379DC2-9416-5F4D-BCC3-E46AD95B226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GB"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GB"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GB"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94379DC2-9416-5F4D-BCC3-E46AD95B226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GB"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49DCCF4C-F67D-5440-BF62-9098E9665C63}" type="datetimeFigureOut">
              <a:rPr lang="en-US" smtClean="0"/>
              <a:t>17/03/2013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79DC2-9416-5F4D-BCC3-E46AD95B226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49DCCF4C-F67D-5440-BF62-9098E9665C63}" type="datetimeFigureOut">
              <a:rPr lang="en-US" smtClean="0"/>
              <a:t>17/03/2013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79DC2-9416-5F4D-BCC3-E46AD95B226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49DCCF4C-F67D-5440-BF62-9098E9665C63}" type="datetimeFigureOut">
              <a:rPr lang="en-US" smtClean="0"/>
              <a:t>17/03/2013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79DC2-9416-5F4D-BCC3-E46AD95B226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49DCCF4C-F67D-5440-BF62-9098E9665C63}" type="datetimeFigureOut">
              <a:rPr lang="en-US" smtClean="0"/>
              <a:t>17/03/2013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79DC2-9416-5F4D-BCC3-E46AD95B226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GB"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49DCCF4C-F67D-5440-BF62-9098E9665C63}" type="datetimeFigureOut">
              <a:rPr lang="en-US" smtClean="0"/>
              <a:t>17/03/2013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GB"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GB"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GB"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GB"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49DCCF4C-F67D-5440-BF62-9098E9665C63}" type="datetimeFigureOut">
              <a:rPr lang="en-US" smtClean="0"/>
              <a:t>17/03/2013</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94379DC2-9416-5F4D-BCC3-E46AD95B226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79DC2-9416-5F4D-BCC3-E46AD95B226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49DCCF4C-F67D-5440-BF62-9098E9665C63}" type="datetimeFigureOut">
              <a:rPr lang="en-US" smtClean="0"/>
              <a:t>17/03/2013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379DC2-9416-5F4D-BCC3-E46AD95B226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94379DC2-9416-5F4D-BCC3-E46AD95B226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49DCCF4C-F67D-5440-BF62-9098E9665C63}" type="datetimeFigureOut">
              <a:rPr lang="en-US" smtClean="0"/>
              <a:t>17/03/2013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79DC2-9416-5F4D-BCC3-E46AD95B226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GB"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49DCCF4C-F67D-5440-BF62-9098E9665C63}" type="datetimeFigureOut">
              <a:rPr lang="en-US" smtClean="0"/>
              <a:t>17/03/2013</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94379DC2-9416-5F4D-BCC3-E46AD95B226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Culture and Love </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456950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Buss (1994) A </a:t>
            </a:r>
            <a:r>
              <a:rPr lang="en-US" dirty="0"/>
              <a:t>c</a:t>
            </a:r>
            <a:r>
              <a:rPr lang="en-US" dirty="0" smtClean="0"/>
              <a:t>ross-cultural look at Relationships</a:t>
            </a:r>
            <a:endParaRPr lang="en-US" dirty="0"/>
          </a:p>
        </p:txBody>
      </p:sp>
      <p:sp>
        <p:nvSpPr>
          <p:cNvPr id="3" name="Content Placeholder 2"/>
          <p:cNvSpPr>
            <a:spLocks noGrp="1"/>
          </p:cNvSpPr>
          <p:nvPr>
            <p:ph idx="1"/>
          </p:nvPr>
        </p:nvSpPr>
        <p:spPr/>
        <p:txBody>
          <a:bodyPr/>
          <a:lstStyle/>
          <a:p>
            <a:r>
              <a:rPr lang="en-US" dirty="0" smtClean="0"/>
              <a:t>Sample consisted of over 10,000 participants from 37 cultures. </a:t>
            </a:r>
          </a:p>
          <a:p>
            <a:r>
              <a:rPr lang="en-US" dirty="0" smtClean="0"/>
              <a:t>2 questionnaires were given regarding mate selection/preference. </a:t>
            </a:r>
          </a:p>
          <a:p>
            <a:r>
              <a:rPr lang="en-US" dirty="0" smtClean="0"/>
              <a:t>In all cultures, men preferred younger mates while women preferred older mates. In 36/37 cultures, women ranked financial prospects as more important than males. </a:t>
            </a:r>
          </a:p>
          <a:p>
            <a:pPr marL="0" indent="0">
              <a:buNone/>
            </a:pPr>
            <a:endParaRPr lang="en-US" dirty="0"/>
          </a:p>
        </p:txBody>
      </p:sp>
    </p:spTree>
    <p:extLst>
      <p:ext uri="{BB962C8B-B14F-4D97-AF65-F5344CB8AC3E}">
        <p14:creationId xmlns:p14="http://schemas.microsoft.com/office/powerpoint/2010/main" val="41999292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Cross-cultural findings</a:t>
            </a:r>
            <a:endParaRPr lang="en-US" dirty="0"/>
          </a:p>
        </p:txBody>
      </p:sp>
      <p:sp>
        <p:nvSpPr>
          <p:cNvPr id="3" name="Content Placeholder 2"/>
          <p:cNvSpPr>
            <a:spLocks noGrp="1"/>
          </p:cNvSpPr>
          <p:nvPr>
            <p:ph idx="1"/>
          </p:nvPr>
        </p:nvSpPr>
        <p:spPr/>
        <p:txBody>
          <a:bodyPr/>
          <a:lstStyle/>
          <a:p>
            <a:r>
              <a:rPr lang="en-US" dirty="0" smtClean="0"/>
              <a:t>USA: Love ranked 1st. </a:t>
            </a:r>
          </a:p>
          <a:p>
            <a:r>
              <a:rPr lang="en-US" dirty="0" smtClean="0"/>
              <a:t>Iran: Love ranked 3rd. </a:t>
            </a:r>
          </a:p>
          <a:p>
            <a:r>
              <a:rPr lang="en-US" dirty="0" smtClean="0"/>
              <a:t>Nigeria: Love ranked 4</a:t>
            </a:r>
            <a:r>
              <a:rPr lang="en-US" baseline="30000" dirty="0" smtClean="0"/>
              <a:t>th</a:t>
            </a:r>
            <a:r>
              <a:rPr lang="en-US" dirty="0" smtClean="0"/>
              <a:t>.</a:t>
            </a:r>
          </a:p>
          <a:p>
            <a:r>
              <a:rPr lang="en-US" dirty="0" smtClean="0"/>
              <a:t>China: Love ranked 6</a:t>
            </a:r>
            <a:r>
              <a:rPr lang="en-US" baseline="30000" dirty="0" smtClean="0"/>
              <a:t>th</a:t>
            </a:r>
            <a:r>
              <a:rPr lang="en-US" dirty="0" smtClean="0"/>
              <a:t>. </a:t>
            </a:r>
          </a:p>
          <a:p>
            <a:r>
              <a:rPr lang="en-US" dirty="0" smtClean="0"/>
              <a:t>South Africa (Zulu): Love ranked 7</a:t>
            </a:r>
            <a:r>
              <a:rPr lang="en-US" baseline="30000" dirty="0" smtClean="0"/>
              <a:t>th</a:t>
            </a:r>
            <a:r>
              <a:rPr lang="en-US" dirty="0" smtClean="0"/>
              <a:t>. </a:t>
            </a:r>
            <a:endParaRPr lang="en-US" dirty="0"/>
          </a:p>
        </p:txBody>
      </p:sp>
    </p:spTree>
    <p:extLst>
      <p:ext uri="{BB962C8B-B14F-4D97-AF65-F5344CB8AC3E}">
        <p14:creationId xmlns:p14="http://schemas.microsoft.com/office/powerpoint/2010/main" val="32041894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Simmons et al. (1986) US &amp; Germany v. Japan in view of love</a:t>
            </a:r>
            <a:endParaRPr lang="en-US" dirty="0"/>
          </a:p>
        </p:txBody>
      </p:sp>
      <p:sp>
        <p:nvSpPr>
          <p:cNvPr id="3" name="Content Placeholder 2"/>
          <p:cNvSpPr>
            <a:spLocks noGrp="1"/>
          </p:cNvSpPr>
          <p:nvPr>
            <p:ph idx="1"/>
          </p:nvPr>
        </p:nvSpPr>
        <p:spPr/>
        <p:txBody>
          <a:bodyPr/>
          <a:lstStyle/>
          <a:p>
            <a:r>
              <a:rPr lang="en-US" dirty="0" smtClean="0"/>
              <a:t>Found romantic love was valued more in the US and in Germany than in Japan. They argue that love is less valued in more traditional cultures with strong, extended family ties. </a:t>
            </a:r>
            <a:endParaRPr lang="en-US" dirty="0"/>
          </a:p>
        </p:txBody>
      </p:sp>
    </p:spTree>
    <p:extLst>
      <p:ext uri="{BB962C8B-B14F-4D97-AF65-F5344CB8AC3E}">
        <p14:creationId xmlns:p14="http://schemas.microsoft.com/office/powerpoint/2010/main" val="42440250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Levine et al. (1995) Individualist v. Collectivist cultures and love </a:t>
            </a:r>
            <a:endParaRPr lang="en-US" dirty="0"/>
          </a:p>
        </p:txBody>
      </p:sp>
      <p:sp>
        <p:nvSpPr>
          <p:cNvPr id="3" name="Content Placeholder 2"/>
          <p:cNvSpPr>
            <a:spLocks noGrp="1"/>
          </p:cNvSpPr>
          <p:nvPr>
            <p:ph idx="1"/>
          </p:nvPr>
        </p:nvSpPr>
        <p:spPr/>
        <p:txBody>
          <a:bodyPr/>
          <a:lstStyle/>
          <a:p>
            <a:r>
              <a:rPr lang="en-US" dirty="0" smtClean="0"/>
              <a:t>Found that individualistic countries were more likely to rate love as essential to the establishment of a marriage, and to agree that the loss of love is a sufficient reason for divorce. </a:t>
            </a:r>
          </a:p>
          <a:p>
            <a:r>
              <a:rPr lang="en-US" dirty="0" smtClean="0"/>
              <a:t>Divorce rates are highly correlated with the belief that the disappearance of love warranted the dissolution of marriage.</a:t>
            </a:r>
          </a:p>
          <a:p>
            <a:pPr marL="0" indent="0">
              <a:buNone/>
            </a:pPr>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val="33235904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excerpt of Hmong’s woman view of marriage</a:t>
            </a:r>
            <a:endParaRPr lang="en-US" dirty="0"/>
          </a:p>
        </p:txBody>
      </p:sp>
      <p:pic>
        <p:nvPicPr>
          <p:cNvPr id="4" name="Content Placeholder 3"/>
          <p:cNvPicPr>
            <a:picLocks noGrp="1" noChangeAspect="1"/>
          </p:cNvPicPr>
          <p:nvPr>
            <p:ph idx="1"/>
          </p:nvPr>
        </p:nvPicPr>
        <p:blipFill>
          <a:blip r:embed="rId2"/>
          <a:srcRect l="-86643" r="-86643"/>
          <a:stretch>
            <a:fillRect/>
          </a:stretch>
        </p:blipFill>
        <p:spPr>
          <a:xfrm>
            <a:off x="0" y="2007152"/>
            <a:ext cx="7862762" cy="4313063"/>
          </a:xfrm>
        </p:spPr>
      </p:pic>
    </p:spTree>
    <p:extLst>
      <p:ext uri="{BB962C8B-B14F-4D97-AF65-F5344CB8AC3E}">
        <p14:creationId xmlns:p14="http://schemas.microsoft.com/office/powerpoint/2010/main" val="386992251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Gupta &amp; Singh (1992) Arranged marriages v. Love marriages</a:t>
            </a:r>
            <a:endParaRPr lang="en-US" dirty="0"/>
          </a:p>
        </p:txBody>
      </p:sp>
      <p:sp>
        <p:nvSpPr>
          <p:cNvPr id="3" name="Content Placeholder 2"/>
          <p:cNvSpPr>
            <a:spLocks noGrp="1"/>
          </p:cNvSpPr>
          <p:nvPr>
            <p:ph idx="1"/>
          </p:nvPr>
        </p:nvSpPr>
        <p:spPr/>
        <p:txBody>
          <a:bodyPr/>
          <a:lstStyle/>
          <a:p>
            <a:r>
              <a:rPr lang="en-US" dirty="0" smtClean="0"/>
              <a:t>Couples in India who had married for love reported diminished feelings of love if they had been married for more than 5 years. Arranged marriage couples reported higher levels of love. </a:t>
            </a:r>
            <a:endParaRPr lang="en-US" dirty="0"/>
          </a:p>
        </p:txBody>
      </p:sp>
    </p:spTree>
    <p:extLst>
      <p:ext uri="{BB962C8B-B14F-4D97-AF65-F5344CB8AC3E}">
        <p14:creationId xmlns:p14="http://schemas.microsoft.com/office/powerpoint/2010/main" val="253043567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Yelsma</a:t>
            </a:r>
            <a:r>
              <a:rPr lang="en-US" dirty="0" smtClean="0"/>
              <a:t> &amp; </a:t>
            </a:r>
            <a:r>
              <a:rPr lang="en-US" dirty="0" err="1" smtClean="0"/>
              <a:t>Athappilly</a:t>
            </a:r>
            <a:r>
              <a:rPr lang="en-US" dirty="0" smtClean="0"/>
              <a:t> (1990) </a:t>
            </a:r>
            <a:endParaRPr lang="en-US" dirty="0"/>
          </a:p>
        </p:txBody>
      </p:sp>
      <p:sp>
        <p:nvSpPr>
          <p:cNvPr id="3" name="Content Placeholder 2"/>
          <p:cNvSpPr>
            <a:spLocks noGrp="1"/>
          </p:cNvSpPr>
          <p:nvPr>
            <p:ph idx="1"/>
          </p:nvPr>
        </p:nvSpPr>
        <p:spPr/>
        <p:txBody>
          <a:bodyPr/>
          <a:lstStyle/>
          <a:p>
            <a:r>
              <a:rPr lang="en-US" dirty="0" smtClean="0"/>
              <a:t>Compared people from Indian arranged marriages with people from Indian and American love marriages and found the former to be more satisfied. </a:t>
            </a:r>
            <a:endParaRPr lang="en-US" dirty="0"/>
          </a:p>
        </p:txBody>
      </p:sp>
    </p:spTree>
    <p:extLst>
      <p:ext uri="{BB962C8B-B14F-4D97-AF65-F5344CB8AC3E}">
        <p14:creationId xmlns:p14="http://schemas.microsoft.com/office/powerpoint/2010/main" val="416418983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870</TotalTime>
  <Words>303</Words>
  <Application>Microsoft Macintosh PowerPoint</Application>
  <PresentationFormat>On-screen Show (4:3)</PresentationFormat>
  <Paragraphs>23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Advantage</vt:lpstr>
      <vt:lpstr>Culture and Love </vt:lpstr>
      <vt:lpstr>Buss (1994) A cross-cultural look at Relationships</vt:lpstr>
      <vt:lpstr>Cross-cultural findings</vt:lpstr>
      <vt:lpstr>Simmons et al. (1986) US &amp; Germany v. Japan in view of love</vt:lpstr>
      <vt:lpstr>Levine et al. (1995) Individualist v. Collectivist cultures and love </vt:lpstr>
      <vt:lpstr>An excerpt of Hmong’s woman view of marriage</vt:lpstr>
      <vt:lpstr>Gupta &amp; Singh (1992) Arranged marriages v. Love marriages</vt:lpstr>
      <vt:lpstr>Yelsma &amp; Athappilly (1990)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7</cp:revision>
  <dcterms:created xsi:type="dcterms:W3CDTF">2013-03-17T21:25:18Z</dcterms:created>
  <dcterms:modified xsi:type="dcterms:W3CDTF">2013-03-18T11:55:36Z</dcterms:modified>
</cp:coreProperties>
</file>